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1" r:id="rId12"/>
    <p:sldId id="266" r:id="rId13"/>
    <p:sldId id="267" r:id="rId14"/>
    <p:sldId id="268" r:id="rId15"/>
    <p:sldId id="270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608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804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43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19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1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1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33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17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263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390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401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541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45" r:id="rId6"/>
    <p:sldLayoutId id="2147483741" r:id="rId7"/>
    <p:sldLayoutId id="2147483742" r:id="rId8"/>
    <p:sldLayoutId id="2147483743" r:id="rId9"/>
    <p:sldLayoutId id="2147483744" r:id="rId10"/>
    <p:sldLayoutId id="214748374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11C99DC-C3C5-4EBE-91DD-345109C3D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1AC5C9-2ACD-04A4-AB28-CAE366D0FD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516" y="1076636"/>
            <a:ext cx="3930256" cy="1719573"/>
          </a:xfrm>
        </p:spPr>
        <p:txBody>
          <a:bodyPr anchor="t">
            <a:normAutofit/>
          </a:bodyPr>
          <a:lstStyle/>
          <a:p>
            <a:r>
              <a:rPr lang="en-US" sz="4000" dirty="0"/>
              <a:t>Satellite</a:t>
            </a:r>
            <a:br>
              <a:rPr lang="en-US" sz="4000" dirty="0"/>
            </a:br>
            <a:r>
              <a:rPr lang="en-US" sz="4000" dirty="0"/>
              <a:t>Image</a:t>
            </a:r>
            <a:br>
              <a:rPr lang="en-US" sz="4000" dirty="0"/>
            </a:br>
            <a:r>
              <a:rPr lang="en-US" sz="4000" dirty="0"/>
              <a:t>Processing</a:t>
            </a: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F76CB5-6626-2AA7-FCA1-CBA0F87F7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939" y="4240695"/>
            <a:ext cx="3930255" cy="1719573"/>
          </a:xfrm>
        </p:spPr>
        <p:txBody>
          <a:bodyPr anchor="b">
            <a:normAutofit fontScale="92500" lnSpcReduction="20000"/>
          </a:bodyPr>
          <a:lstStyle/>
          <a:p>
            <a:r>
              <a:rPr lang="en-US" dirty="0"/>
              <a:t>By :</a:t>
            </a:r>
          </a:p>
          <a:p>
            <a:r>
              <a:rPr lang="en-US" dirty="0"/>
              <a:t>Ajay Varshney</a:t>
            </a:r>
          </a:p>
          <a:p>
            <a:r>
              <a:rPr lang="en-US" dirty="0"/>
              <a:t>Anubhav Yadav</a:t>
            </a:r>
          </a:p>
          <a:p>
            <a:r>
              <a:rPr lang="en-US" dirty="0"/>
              <a:t>Aayush Sharma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Top view of the earth from outer space">
            <a:extLst>
              <a:ext uri="{FF2B5EF4-FFF2-40B4-BE49-F238E27FC236}">
                <a16:creationId xmlns:a16="http://schemas.microsoft.com/office/drawing/2014/main" id="{023B3544-0C54-E2B9-3707-5C199FB80C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1" r="22661"/>
          <a:stretch/>
        </p:blipFill>
        <p:spPr>
          <a:xfrm>
            <a:off x="5524500" y="1"/>
            <a:ext cx="6667501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5B5B886-210C-008C-E831-E0A1A9B61F38}"/>
              </a:ext>
            </a:extLst>
          </p:cNvPr>
          <p:cNvSpPr/>
          <p:nvPr/>
        </p:nvSpPr>
        <p:spPr>
          <a:xfrm>
            <a:off x="0" y="4387851"/>
            <a:ext cx="806450" cy="10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3014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D8F0E2-44B5-AC49-396F-A830E68AD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615" y="1798098"/>
            <a:ext cx="9608770" cy="495335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8F4C7D4-28F9-21AE-9CA8-7B7BB6C292D3}"/>
              </a:ext>
            </a:extLst>
          </p:cNvPr>
          <p:cNvSpPr txBox="1">
            <a:spLocks/>
          </p:cNvSpPr>
          <p:nvPr/>
        </p:nvSpPr>
        <p:spPr>
          <a:xfrm>
            <a:off x="1291615" y="1088571"/>
            <a:ext cx="2242675" cy="70952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pc="70" dirty="0"/>
              <a:t>Level 1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6928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8F4C7D4-28F9-21AE-9CA8-7B7BB6C292D3}"/>
              </a:ext>
            </a:extLst>
          </p:cNvPr>
          <p:cNvSpPr txBox="1">
            <a:spLocks/>
          </p:cNvSpPr>
          <p:nvPr/>
        </p:nvSpPr>
        <p:spPr>
          <a:xfrm>
            <a:off x="1291615" y="1088571"/>
            <a:ext cx="2242675" cy="70952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pc="70" dirty="0"/>
              <a:t>Level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C7BC39-5FB9-C1DB-869A-B71B498AF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970" y="1798098"/>
            <a:ext cx="6122059" cy="448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067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7565EF-98A9-1324-0C19-56246DFF8B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3828" y="2676168"/>
            <a:ext cx="8984343" cy="1505664"/>
          </a:xfrm>
        </p:spPr>
        <p:txBody>
          <a:bodyPr>
            <a:normAutofit fontScale="90000"/>
          </a:bodyPr>
          <a:lstStyle/>
          <a:p>
            <a:r>
              <a:rPr lang="en-IN" sz="11500" dirty="0">
                <a:solidFill>
                  <a:schemeClr val="bg1"/>
                </a:solidFill>
              </a:rPr>
              <a:t>ER-Diagram</a:t>
            </a:r>
          </a:p>
        </p:txBody>
      </p:sp>
    </p:spTree>
    <p:extLst>
      <p:ext uri="{BB962C8B-B14F-4D97-AF65-F5344CB8AC3E}">
        <p14:creationId xmlns:p14="http://schemas.microsoft.com/office/powerpoint/2010/main" val="2683999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8AE59E-9430-D501-946A-0DAC53933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615" y="1798098"/>
            <a:ext cx="9608770" cy="4716158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8F4C7D4-28F9-21AE-9CA8-7B7BB6C292D3}"/>
              </a:ext>
            </a:extLst>
          </p:cNvPr>
          <p:cNvSpPr txBox="1">
            <a:spLocks/>
          </p:cNvSpPr>
          <p:nvPr/>
        </p:nvSpPr>
        <p:spPr>
          <a:xfrm>
            <a:off x="1291615" y="1088571"/>
            <a:ext cx="3527128" cy="70952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ER-Diagram</a:t>
            </a:r>
          </a:p>
        </p:txBody>
      </p:sp>
    </p:spTree>
    <p:extLst>
      <p:ext uri="{BB962C8B-B14F-4D97-AF65-F5344CB8AC3E}">
        <p14:creationId xmlns:p14="http://schemas.microsoft.com/office/powerpoint/2010/main" val="3465406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7565EF-98A9-1324-0C19-56246DFF8B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19171" y="2676168"/>
            <a:ext cx="2953658" cy="1505664"/>
          </a:xfrm>
        </p:spPr>
        <p:txBody>
          <a:bodyPr>
            <a:normAutofit fontScale="90000"/>
          </a:bodyPr>
          <a:lstStyle/>
          <a:p>
            <a:r>
              <a:rPr lang="en-IN" sz="11500" dirty="0">
                <a:solidFill>
                  <a:schemeClr val="bg1"/>
                </a:solidFill>
              </a:rPr>
              <a:t>SRS</a:t>
            </a:r>
          </a:p>
        </p:txBody>
      </p:sp>
    </p:spTree>
    <p:extLst>
      <p:ext uri="{BB962C8B-B14F-4D97-AF65-F5344CB8AC3E}">
        <p14:creationId xmlns:p14="http://schemas.microsoft.com/office/powerpoint/2010/main" val="1919516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8F4C7D4-28F9-21AE-9CA8-7B7BB6C292D3}"/>
              </a:ext>
            </a:extLst>
          </p:cNvPr>
          <p:cNvSpPr txBox="1">
            <a:spLocks/>
          </p:cNvSpPr>
          <p:nvPr/>
        </p:nvSpPr>
        <p:spPr>
          <a:xfrm>
            <a:off x="1291615" y="1088571"/>
            <a:ext cx="3527128" cy="70952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SRS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5812803-DB67-E1B2-E7B2-F4821020A8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1230877"/>
              </p:ext>
            </p:extLst>
          </p:nvPr>
        </p:nvGraphicFramePr>
        <p:xfrm>
          <a:off x="4440983" y="1798098"/>
          <a:ext cx="3310034" cy="45718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5944043" imgH="8210455" progId="Word.Document.12">
                  <p:embed/>
                </p:oleObj>
              </mc:Choice>
              <mc:Fallback>
                <p:oleObj name="Document" r:id="rId2" imgW="5944043" imgH="821045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440983" y="1798098"/>
                        <a:ext cx="3310034" cy="45718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3729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7565EF-98A9-1324-0C19-56246DFF8B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870" y="5239658"/>
            <a:ext cx="4915452" cy="1177374"/>
          </a:xfrm>
        </p:spPr>
        <p:txBody>
          <a:bodyPr>
            <a:noAutofit/>
          </a:bodyPr>
          <a:lstStyle/>
          <a:p>
            <a:r>
              <a:rPr lang="en-IN" sz="8800" dirty="0">
                <a:solidFill>
                  <a:schemeClr val="bg1"/>
                </a:solidFill>
                <a:latin typeface="Gabriola" panose="04040605051002020D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43490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3FD3A-057F-0ED1-9B9C-2DC43E2A5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3E858-BDC7-3EF2-6291-0BB1CE460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Satellite image processing plays a vital role for research and developments in Astronomy, Remote Sensing, GIS, Agriculture Monitoring, Disaster Management and many other fields of study.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Satellite images are recorded in digital forms and then processed by the computers to extract information.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DC736D-8FFB-DE56-8C70-A5EFCE5F0CAF}"/>
              </a:ext>
            </a:extLst>
          </p:cNvPr>
          <p:cNvSpPr/>
          <p:nvPr/>
        </p:nvSpPr>
        <p:spPr>
          <a:xfrm>
            <a:off x="0" y="1136650"/>
            <a:ext cx="806450" cy="1016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7557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8EC77-04D2-A005-224C-08F06A53E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spc="70" dirty="0"/>
              <a:t>Field of invention..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3972C-C24F-1A07-5015-0073B04DD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This invention lies under the category of </a:t>
            </a:r>
            <a:r>
              <a:rPr lang="en-US" sz="2400" b="0" i="0" dirty="0">
                <a:effectLst/>
                <a:latin typeface="Google Sans"/>
              </a:rPr>
              <a:t>Machine learning.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Google Sans"/>
              </a:rPr>
              <a:t>It is a branch of artificial intelligence (AI) and computer science.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It </a:t>
            </a:r>
            <a:r>
              <a:rPr lang="en-US" sz="2400" b="0" i="0" dirty="0">
                <a:effectLst/>
                <a:latin typeface="Google Sans"/>
              </a:rPr>
              <a:t>focuses on the use of data and algorithms to imitate the way that humans learn, gradually improving its accuracy.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636538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3FD3A-057F-0ED1-9B9C-2DC43E2A5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What's image  processing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3E858-BDC7-3EF2-6291-0BB1CE460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Digital image processing refers to the process of recognizing, making algorithmic enhancements and manipulating a digital image.</a:t>
            </a:r>
            <a:endParaRPr lang="en-IN" sz="24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In general, the technology deals with images that are two-dimensional entities (like satellite  pictures, scanned documents </a:t>
            </a:r>
            <a:r>
              <a:rPr lang="en-US" sz="2400" dirty="0" err="1">
                <a:solidFill>
                  <a:schemeClr val="bg1"/>
                </a:solidFill>
              </a:rPr>
              <a:t>etc</a:t>
            </a:r>
            <a:r>
              <a:rPr lang="en-US" sz="2400" dirty="0">
                <a:solidFill>
                  <a:schemeClr val="bg1"/>
                </a:solidFill>
              </a:rPr>
              <a:t>) captured  electronically. In the process, multiple computer  algorithms are used by developers to solve different tasks.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DC736D-8FFB-DE56-8C70-A5EFCE5F0CAF}"/>
              </a:ext>
            </a:extLst>
          </p:cNvPr>
          <p:cNvSpPr/>
          <p:nvPr/>
        </p:nvSpPr>
        <p:spPr>
          <a:xfrm>
            <a:off x="0" y="1136650"/>
            <a:ext cx="806450" cy="1016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1564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8EC77-04D2-A005-224C-08F06A53E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spc="70" dirty="0"/>
              <a:t>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3972C-C24F-1A07-5015-0073B04DD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Takes a satellite image of a particular area.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Highlights the roads detected in that area.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Highlights the buildings detected in that area.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Highlights the vegetation in that area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Creating land-use/landcover map of an area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And some similar operations like those</a:t>
            </a:r>
          </a:p>
        </p:txBody>
      </p:sp>
    </p:spTree>
    <p:extLst>
      <p:ext uri="{BB962C8B-B14F-4D97-AF65-F5344CB8AC3E}">
        <p14:creationId xmlns:p14="http://schemas.microsoft.com/office/powerpoint/2010/main" val="2139609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3FD3A-057F-0ED1-9B9C-2DC43E2A5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Approach / Model…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3E858-BDC7-3EF2-6291-0BB1CE460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These approaches and methods fall into five categories which are supervised classification, unsupervised classification, pixel-based classification, object-oriented classification, and Convolutional neural network classification or CNN classification.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2.There are a wide variety of models used for image classification. Popular choices of models for image classification tasks include YOLOv5, the Vision Transformer, and Resnet34.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DC736D-8FFB-DE56-8C70-A5EFCE5F0CAF}"/>
              </a:ext>
            </a:extLst>
          </p:cNvPr>
          <p:cNvSpPr/>
          <p:nvPr/>
        </p:nvSpPr>
        <p:spPr>
          <a:xfrm>
            <a:off x="0" y="1136650"/>
            <a:ext cx="806450" cy="1016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9066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8EC77-04D2-A005-224C-08F06A53E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spc="70" dirty="0"/>
              <a:t>Application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3972C-C24F-1A07-5015-0073B04DD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Providing a base map for reference.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Land-use/Landcover Mapping.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3D GIS and City Models.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Applications in Mining.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Planning for disaster mitigation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Applications in Agriculture and  forestry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Google Sans"/>
              </a:rPr>
              <a:t>Monitoring Climate Change</a:t>
            </a:r>
          </a:p>
        </p:txBody>
      </p:sp>
    </p:spTree>
    <p:extLst>
      <p:ext uri="{BB962C8B-B14F-4D97-AF65-F5344CB8AC3E}">
        <p14:creationId xmlns:p14="http://schemas.microsoft.com/office/powerpoint/2010/main" val="2825678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7565EF-98A9-1324-0C19-56246DFF8B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3834" y="2676168"/>
            <a:ext cx="3164332" cy="1505664"/>
          </a:xfrm>
        </p:spPr>
        <p:txBody>
          <a:bodyPr>
            <a:normAutofit fontScale="90000"/>
          </a:bodyPr>
          <a:lstStyle/>
          <a:p>
            <a:r>
              <a:rPr lang="en-IN" sz="11500" dirty="0">
                <a:solidFill>
                  <a:schemeClr val="bg1"/>
                </a:solidFill>
              </a:rPr>
              <a:t>DFD</a:t>
            </a:r>
          </a:p>
        </p:txBody>
      </p:sp>
    </p:spTree>
    <p:extLst>
      <p:ext uri="{BB962C8B-B14F-4D97-AF65-F5344CB8AC3E}">
        <p14:creationId xmlns:p14="http://schemas.microsoft.com/office/powerpoint/2010/main" val="3312741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344697-178F-77C6-2294-617ADDCF3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615" y="1798098"/>
            <a:ext cx="9608766" cy="489749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8F4C7D4-28F9-21AE-9CA8-7B7BB6C292D3}"/>
              </a:ext>
            </a:extLst>
          </p:cNvPr>
          <p:cNvSpPr txBox="1">
            <a:spLocks/>
          </p:cNvSpPr>
          <p:nvPr/>
        </p:nvSpPr>
        <p:spPr>
          <a:xfrm>
            <a:off x="1291615" y="1088571"/>
            <a:ext cx="2242675" cy="70952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pc="70" dirty="0"/>
              <a:t>Level 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0271746"/>
      </p:ext>
    </p:extLst>
  </p:cSld>
  <p:clrMapOvr>
    <a:masterClrMapping/>
  </p:clrMapOvr>
</p:sld>
</file>

<file path=ppt/theme/theme1.xml><?xml version="1.0" encoding="utf-8"?>
<a:theme xmlns:a="http://schemas.openxmlformats.org/drawingml/2006/main" name="BjornVTI">
  <a:themeElements>
    <a:clrScheme name="AnalogousFromRegularSeedLeftStep">
      <a:dk1>
        <a:srgbClr val="000000"/>
      </a:dk1>
      <a:lt1>
        <a:srgbClr val="FFFFFF"/>
      </a:lt1>
      <a:dk2>
        <a:srgbClr val="2E1B30"/>
      </a:dk2>
      <a:lt2>
        <a:srgbClr val="F0F3F2"/>
      </a:lt2>
      <a:accent1>
        <a:srgbClr val="E7295E"/>
      </a:accent1>
      <a:accent2>
        <a:srgbClr val="D5179B"/>
      </a:accent2>
      <a:accent3>
        <a:srgbClr val="D129E7"/>
      </a:accent3>
      <a:accent4>
        <a:srgbClr val="7117D5"/>
      </a:accent4>
      <a:accent5>
        <a:srgbClr val="372DE7"/>
      </a:accent5>
      <a:accent6>
        <a:srgbClr val="175CD5"/>
      </a:accent6>
      <a:hlink>
        <a:srgbClr val="349C7F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336</Words>
  <Application>Microsoft Office PowerPoint</Application>
  <PresentationFormat>Widescreen</PresentationFormat>
  <Paragraphs>42</Paragraphs>
  <Slides>16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Gabriola</vt:lpstr>
      <vt:lpstr>Google Sans</vt:lpstr>
      <vt:lpstr>Neue Haas Grotesk Text Pro</vt:lpstr>
      <vt:lpstr>Wingdings</vt:lpstr>
      <vt:lpstr>BjornVTI</vt:lpstr>
      <vt:lpstr>Document</vt:lpstr>
      <vt:lpstr>Satellite Image Processing</vt:lpstr>
      <vt:lpstr>Abstract</vt:lpstr>
      <vt:lpstr>Field of invention..</vt:lpstr>
      <vt:lpstr>What's image  processing ?</vt:lpstr>
      <vt:lpstr>Objective</vt:lpstr>
      <vt:lpstr>Approach / Model…</vt:lpstr>
      <vt:lpstr>Application</vt:lpstr>
      <vt:lpstr>DFD</vt:lpstr>
      <vt:lpstr>PowerPoint Presentation</vt:lpstr>
      <vt:lpstr>PowerPoint Presentation</vt:lpstr>
      <vt:lpstr>PowerPoint Presentation</vt:lpstr>
      <vt:lpstr>ER-Diagram</vt:lpstr>
      <vt:lpstr>PowerPoint Presentation</vt:lpstr>
      <vt:lpstr>SRS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Satellite Image Processing</dc:title>
  <dc:creator>ajay.2024cs1151</dc:creator>
  <cp:lastModifiedBy>ajay.2024cs1151</cp:lastModifiedBy>
  <cp:revision>3</cp:revision>
  <dcterms:created xsi:type="dcterms:W3CDTF">2023-04-19T17:46:12Z</dcterms:created>
  <dcterms:modified xsi:type="dcterms:W3CDTF">2023-04-27T05:17:55Z</dcterms:modified>
</cp:coreProperties>
</file>

<file path=docProps/thumbnail.jpeg>
</file>